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1" r:id="rId1"/>
  </p:sldMasterIdLst>
  <p:sldIdLst>
    <p:sldId id="256" r:id="rId2"/>
    <p:sldId id="261" r:id="rId3"/>
    <p:sldId id="262" r:id="rId4"/>
    <p:sldId id="257" r:id="rId5"/>
    <p:sldId id="258" r:id="rId6"/>
    <p:sldId id="259" r:id="rId7"/>
    <p:sldId id="260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8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37EF-6340-9445-A3E5-0AFE7D8F44C6}" type="datetimeFigureOut">
              <a:rPr lang="en-US" smtClean="0"/>
              <a:t>3/24/16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DBFBA-5F98-2A47-A3EF-5FA353E93AC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37EF-6340-9445-A3E5-0AFE7D8F44C6}" type="datetimeFigureOut">
              <a:rPr lang="en-US" smtClean="0"/>
              <a:t>3/24/16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DBFBA-5F98-2A47-A3EF-5FA353E93A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37EF-6340-9445-A3E5-0AFE7D8F44C6}" type="datetimeFigureOut">
              <a:rPr lang="en-US" smtClean="0"/>
              <a:t>3/24/16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DBFBA-5F98-2A47-A3EF-5FA353E93A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37EF-6340-9445-A3E5-0AFE7D8F44C6}" type="datetimeFigureOut">
              <a:rPr lang="en-US" smtClean="0"/>
              <a:t>3/24/16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DBFBA-5F98-2A47-A3EF-5FA353E93A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37EF-6340-9445-A3E5-0AFE7D8F44C6}" type="datetimeFigureOut">
              <a:rPr lang="en-US" smtClean="0"/>
              <a:t>3/24/16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DBFBA-5F98-2A47-A3EF-5FA353E93AC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37EF-6340-9445-A3E5-0AFE7D8F44C6}" type="datetimeFigureOut">
              <a:rPr lang="en-US" smtClean="0"/>
              <a:t>3/24/16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DBFBA-5F98-2A47-A3EF-5FA353E93A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37EF-6340-9445-A3E5-0AFE7D8F44C6}" type="datetimeFigureOut">
              <a:rPr lang="en-US" smtClean="0"/>
              <a:t>3/24/16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DBFBA-5F98-2A47-A3EF-5FA353E93AC1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37EF-6340-9445-A3E5-0AFE7D8F44C6}" type="datetimeFigureOut">
              <a:rPr lang="en-US" smtClean="0"/>
              <a:t>3/24/16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DBFBA-5F98-2A47-A3EF-5FA353E93A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37EF-6340-9445-A3E5-0AFE7D8F44C6}" type="datetimeFigureOut">
              <a:rPr lang="en-US" smtClean="0"/>
              <a:t>3/24/16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DBFBA-5F98-2A47-A3EF-5FA353E93A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37EF-6340-9445-A3E5-0AFE7D8F44C6}" type="datetimeFigureOut">
              <a:rPr lang="en-US" smtClean="0"/>
              <a:t>3/24/16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DBFBA-5F98-2A47-A3EF-5FA353E93AC1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37EF-6340-9445-A3E5-0AFE7D8F44C6}" type="datetimeFigureOut">
              <a:rPr lang="en-US" smtClean="0"/>
              <a:t>3/24/16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DBFBA-5F98-2A47-A3EF-5FA353E93A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F9DF37EF-6340-9445-A3E5-0AFE7D8F44C6}" type="datetimeFigureOut">
              <a:rPr lang="en-US" smtClean="0"/>
              <a:t>3/24/16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1DBFBA-5F98-2A47-A3EF-5FA353E93AC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Rose for Emily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William Faulkner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5207" y="496103"/>
            <a:ext cx="2413000" cy="2146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73018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2732" y="41473"/>
            <a:ext cx="6781800" cy="1600200"/>
          </a:xfrm>
        </p:spPr>
        <p:txBody>
          <a:bodyPr/>
          <a:lstStyle/>
          <a:p>
            <a:r>
              <a:rPr lang="en-US" dirty="0" smtClean="0"/>
              <a:t>Setting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 small town in the post-Civil War south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0651" y="3535185"/>
            <a:ext cx="4791098" cy="2417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05634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690" y="436177"/>
            <a:ext cx="6781800" cy="1600200"/>
          </a:xfrm>
        </p:spPr>
        <p:txBody>
          <a:bodyPr/>
          <a:lstStyle/>
          <a:p>
            <a:r>
              <a:rPr lang="en-US" dirty="0" smtClean="0"/>
              <a:t>The Passage of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7794"/>
            <a:ext cx="7543800" cy="3886200"/>
          </a:xfrm>
        </p:spPr>
        <p:txBody>
          <a:bodyPr/>
          <a:lstStyle/>
          <a:p>
            <a:r>
              <a:rPr lang="en-US" dirty="0" smtClean="0"/>
              <a:t>The reader learns through the setting about the changing customs.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0552" y="4132605"/>
            <a:ext cx="2349500" cy="1854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68807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36178"/>
            <a:ext cx="6781800" cy="1600200"/>
          </a:xfrm>
        </p:spPr>
        <p:txBody>
          <a:bodyPr/>
          <a:lstStyle/>
          <a:p>
            <a:r>
              <a:rPr lang="en-US" dirty="0" smtClean="0"/>
              <a:t>Emotions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11934"/>
            <a:ext cx="7543800" cy="3886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Pity and Horror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9432" y="2847532"/>
            <a:ext cx="3802360" cy="29600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66916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30245"/>
            <a:ext cx="6781800" cy="1600200"/>
          </a:xfrm>
        </p:spPr>
        <p:txBody>
          <a:bodyPr/>
          <a:lstStyle/>
          <a:p>
            <a:r>
              <a:rPr lang="en-US" dirty="0" smtClean="0"/>
              <a:t>Rejection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Enraged by rejection</a:t>
            </a:r>
          </a:p>
          <a:p>
            <a:pPr marL="0" indent="0">
              <a:buNone/>
            </a:pPr>
            <a:r>
              <a:rPr lang="en-US" dirty="0" smtClean="0"/>
              <a:t>Feeling love and hate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1586" y="2334751"/>
            <a:ext cx="3024214" cy="31982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9663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01855"/>
            <a:ext cx="6781800" cy="1600200"/>
          </a:xfrm>
        </p:spPr>
        <p:txBody>
          <a:bodyPr/>
          <a:lstStyle/>
          <a:p>
            <a:r>
              <a:rPr lang="en-US" dirty="0" smtClean="0"/>
              <a:t>Fear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Fear is the basis for good writing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4070" y="3689350"/>
            <a:ext cx="24892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90993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70499"/>
            <a:ext cx="6781800" cy="1600200"/>
          </a:xfrm>
        </p:spPr>
        <p:txBody>
          <a:bodyPr/>
          <a:lstStyle/>
          <a:p>
            <a:r>
              <a:rPr lang="en-US" dirty="0" smtClean="0"/>
              <a:t>Faulkner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to inspire other writers.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5563" y="4118018"/>
            <a:ext cx="3594100" cy="165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69229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109000"/>
            <a:ext cx="6781800" cy="1600200"/>
          </a:xfrm>
        </p:spPr>
        <p:txBody>
          <a:bodyPr/>
          <a:lstStyle/>
          <a:p>
            <a:r>
              <a:rPr lang="en-US" dirty="0" smtClean="0"/>
              <a:t>Miss Emily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4642" y="1909100"/>
            <a:ext cx="8229600" cy="4525963"/>
          </a:xfrm>
        </p:spPr>
        <p:txBody>
          <a:bodyPr/>
          <a:lstStyle/>
          <a:p>
            <a:r>
              <a:rPr lang="en-US" dirty="0"/>
              <a:t>P</a:t>
            </a:r>
            <a:r>
              <a:rPr lang="en-US" smtClean="0"/>
              <a:t>oisons </a:t>
            </a:r>
            <a:r>
              <a:rPr lang="en-US" dirty="0" smtClean="0"/>
              <a:t>someone</a:t>
            </a:r>
          </a:p>
          <a:p>
            <a:r>
              <a:rPr lang="en-US" dirty="0" smtClean="0"/>
              <a:t>Is set in her ways</a:t>
            </a:r>
          </a:p>
          <a:p>
            <a:r>
              <a:rPr lang="en-US" dirty="0" smtClean="0"/>
              <a:t>Lays beside a corpse</a:t>
            </a:r>
          </a:p>
          <a:p>
            <a:r>
              <a:rPr lang="en-US" dirty="0" smtClean="0"/>
              <a:t>Has a strong odor coming from her house</a:t>
            </a:r>
          </a:p>
        </p:txBody>
      </p:sp>
    </p:spTree>
    <p:extLst>
      <p:ext uri="{BB962C8B-B14F-4D97-AF65-F5344CB8AC3E}">
        <p14:creationId xmlns:p14="http://schemas.microsoft.com/office/powerpoint/2010/main" val="8086886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17</TotalTime>
  <Words>80</Words>
  <Application>Microsoft Macintosh PowerPoint</Application>
  <PresentationFormat>On-screen Show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NewsPrint</vt:lpstr>
      <vt:lpstr>A Rose for Emily</vt:lpstr>
      <vt:lpstr>Setting</vt:lpstr>
      <vt:lpstr>The Passage of Time</vt:lpstr>
      <vt:lpstr>Emotions</vt:lpstr>
      <vt:lpstr>Rejection</vt:lpstr>
      <vt:lpstr>Fear</vt:lpstr>
      <vt:lpstr>Faulkner</vt:lpstr>
      <vt:lpstr>Miss Emily</vt:lpstr>
    </vt:vector>
  </TitlesOfParts>
  <Company>Penn Trafford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Rose for Emily</dc:title>
  <dc:creator>Sharon Spada</dc:creator>
  <cp:lastModifiedBy>Sharon Spada</cp:lastModifiedBy>
  <cp:revision>2</cp:revision>
  <dcterms:created xsi:type="dcterms:W3CDTF">2016-03-24T12:35:31Z</dcterms:created>
  <dcterms:modified xsi:type="dcterms:W3CDTF">2016-03-24T12:53:07Z</dcterms:modified>
</cp:coreProperties>
</file>